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325" r:id="rId4"/>
    <p:sldId id="342" r:id="rId5"/>
    <p:sldId id="324" r:id="rId6"/>
    <p:sldId id="308" r:id="rId7"/>
    <p:sldId id="326" r:id="rId8"/>
    <p:sldId id="335" r:id="rId9"/>
    <p:sldId id="327" r:id="rId10"/>
    <p:sldId id="310" r:id="rId11"/>
    <p:sldId id="340" r:id="rId12"/>
    <p:sldId id="341" r:id="rId13"/>
    <p:sldId id="328" r:id="rId14"/>
    <p:sldId id="329" r:id="rId15"/>
    <p:sldId id="333" r:id="rId16"/>
    <p:sldId id="332" r:id="rId17"/>
    <p:sldId id="30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28" autoAdjust="0"/>
    <p:restoredTop sz="77240" autoAdjust="0"/>
  </p:normalViewPr>
  <p:slideViewPr>
    <p:cSldViewPr>
      <p:cViewPr varScale="1">
        <p:scale>
          <a:sx n="64" d="100"/>
          <a:sy n="64" d="100"/>
        </p:scale>
        <p:origin x="-18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notesViewPr>
    <p:cSldViewPr>
      <p:cViewPr varScale="1">
        <p:scale>
          <a:sx n="54" d="100"/>
          <a:sy n="54" d="100"/>
        </p:scale>
        <p:origin x="-1230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2710A7-A10B-4A2C-ACD3-99A8D24D981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8F358E-20DF-4915-9999-108FA142949E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Аймаг, нийслэл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D925DE9-ACD8-4A0C-A440-1DF542B58134}" type="parTrans" cxnId="{DDFFA2DF-A38D-4398-B278-90B3998804BA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02CF3E3-F46F-4FAD-BEF6-1A8267AF2852}" type="sibTrans" cxnId="{DDFFA2DF-A38D-4398-B278-90B3998804BA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3D2267C-58AB-48F0-BCFD-099FD54E6676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70-аас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2017.4.17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5633F3B-3595-4867-896B-C5F4BC187433}" type="parTrans" cxnId="{F83BB95B-04B2-4436-AB50-2D58AD4AEEB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046F713-5CA6-4424-BC1B-D150E7FD0493}" type="sibTrans" cxnId="{F83BB95B-04B2-4436-AB50-2D58AD4AEEB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AFD58608-8AF6-4B6C-BC43-306AF65FB14C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5-9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D28C55C-BA54-4D88-BF7A-B0AD0A9B8414}" type="parTrans" cxnId="{F700CD7C-6A27-40C3-B130-F8554520D79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FDD7017-5C7D-4198-A3D3-55905B055E15}" type="sibTrans" cxnId="{F700CD7C-6A27-40C3-B130-F8554520D79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BB49C78A-9196-40BB-A0C0-C94B2D9ACBA6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Сум, дүүрэг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8BB4892-1B77-486D-B7BA-43403EAAB2E7}" type="parTrans" cxnId="{D1D9C48B-84A5-400C-B6F2-9D5A2D7B220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6E17E8E-2A3D-4589-AC64-1741E73E907E}" type="sibTrans" cxnId="{D1D9C48B-84A5-400C-B6F2-9D5A2D7B220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4BE2B4C-93D9-442A-AFD6-3B6ED12AE122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65-аас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2017.4.22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9594FC3-8DD2-4905-8087-CCBCC3A797FF}" type="parTrans" cxnId="{BA28006C-31D6-4F0E-9FC5-BFBDE1B29FF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400FDCF-2A6C-4B96-9470-7A581DB2CCC3}" type="sibTrans" cxnId="{BA28006C-31D6-4F0E-9FC5-BFBDE1B29FF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10A454F-9D78-4DE4-AE6E-076C10832334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5-9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BA499DF-00C2-498B-9B86-30F55ED3D0E5}" type="parTrans" cxnId="{F8284C0E-90E6-4447-A10E-6D73ADD57C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A679284-05B0-4B2B-9FE6-6699677D37AA}" type="sibTrans" cxnId="{F8284C0E-90E6-4447-A10E-6D73ADD57C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4C7ED47-7817-434F-BC38-04A92B56F2F5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Санал авах байр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473FA3D-79C5-4902-A9B8-3A2D8B69B10E}" type="parTrans" cxnId="{B3C526E3-0A53-44EE-9BEA-05EC3FB330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41598748-E905-4B63-AB6C-2620B31BC315}" type="sibTrans" cxnId="{B3C526E3-0A53-44EE-9BEA-05EC3FB330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8676D17-DF45-4F02-A769-AE351E5429AC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30-аас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2017.5.27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7DFADF3-4A3D-4C5C-A629-454138AE0FBA}" type="parTrans" cxnId="{AA0016C6-A315-4D5B-91A1-5A44239FAE8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83536FC-8468-44D7-B87C-D90A5E63326B}" type="sibTrans" cxnId="{AA0016C6-A315-4D5B-91A1-5A44239FAE8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C7BC1AE-E4AD-4B36-846D-52BE1F51517E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5-7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1037901-22D5-41ED-92BC-09343D1BED80}" type="parTrans" cxnId="{BFCEA486-E96D-4AEE-A080-FAE143E19ED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B148E2F2-CF21-4FF4-B6CE-726A3C058D02}" type="sibTrans" cxnId="{BFCEA486-E96D-4AEE-A080-FAE143E19ED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2592C974-F6FB-4D8B-9B32-5FE43DE34548}" type="pres">
      <dgm:prSet presAssocID="{702710A7-A10B-4A2C-ACD3-99A8D24D981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F12323-DBD3-4583-AB2A-B42AC9CAA361}" type="pres">
      <dgm:prSet presAssocID="{6E8F358E-20DF-4915-9999-108FA142949E}" presName="compNode" presStyleCnt="0"/>
      <dgm:spPr/>
    </dgm:pt>
    <dgm:pt modelId="{082AA97C-272B-480F-A072-F3B43E877F4F}" type="pres">
      <dgm:prSet presAssocID="{6E8F358E-20DF-4915-9999-108FA142949E}" presName="aNode" presStyleLbl="bgShp" presStyleIdx="0" presStyleCnt="3"/>
      <dgm:spPr/>
      <dgm:t>
        <a:bodyPr/>
        <a:lstStyle/>
        <a:p>
          <a:endParaRPr lang="en-US"/>
        </a:p>
      </dgm:t>
    </dgm:pt>
    <dgm:pt modelId="{1FD6AC26-9C15-453F-AB98-84DDDF32BE8D}" type="pres">
      <dgm:prSet presAssocID="{6E8F358E-20DF-4915-9999-108FA142949E}" presName="textNode" presStyleLbl="bgShp" presStyleIdx="0" presStyleCnt="3"/>
      <dgm:spPr/>
      <dgm:t>
        <a:bodyPr/>
        <a:lstStyle/>
        <a:p>
          <a:endParaRPr lang="en-US"/>
        </a:p>
      </dgm:t>
    </dgm:pt>
    <dgm:pt modelId="{AB10AD97-5FB9-4B61-AD70-E982286FF54F}" type="pres">
      <dgm:prSet presAssocID="{6E8F358E-20DF-4915-9999-108FA142949E}" presName="compChildNode" presStyleCnt="0"/>
      <dgm:spPr/>
    </dgm:pt>
    <dgm:pt modelId="{AC6AB43B-110F-4DC3-AAE9-F97C39604D9A}" type="pres">
      <dgm:prSet presAssocID="{6E8F358E-20DF-4915-9999-108FA142949E}" presName="theInnerList" presStyleCnt="0"/>
      <dgm:spPr/>
    </dgm:pt>
    <dgm:pt modelId="{4DC34533-125A-4E29-B44C-506D2D9A84E8}" type="pres">
      <dgm:prSet presAssocID="{73D2267C-58AB-48F0-BCFD-099FD54E6676}" presName="childNode" presStyleLbl="node1" presStyleIdx="0" presStyleCnt="6" custScaleY="131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97CF6-BA03-4B0D-ABFF-EE9B13B8BDBE}" type="pres">
      <dgm:prSet presAssocID="{73D2267C-58AB-48F0-BCFD-099FD54E6676}" presName="aSpace2" presStyleCnt="0"/>
      <dgm:spPr/>
    </dgm:pt>
    <dgm:pt modelId="{9AEF9771-C8FA-495F-B91E-E5FD48685BC2}" type="pres">
      <dgm:prSet presAssocID="{AFD58608-8AF6-4B6C-BC43-306AF65FB14C}" presName="childNode" presStyleLbl="node1" presStyleIdx="1" presStyleCnt="6" custScaleY="45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A8FB6-F21E-4883-A1C6-A562299B5591}" type="pres">
      <dgm:prSet presAssocID="{6E8F358E-20DF-4915-9999-108FA142949E}" presName="aSpace" presStyleCnt="0"/>
      <dgm:spPr/>
    </dgm:pt>
    <dgm:pt modelId="{D7DF6D3D-DB44-491E-88BB-A8C240DBCE7F}" type="pres">
      <dgm:prSet presAssocID="{BB49C78A-9196-40BB-A0C0-C94B2D9ACBA6}" presName="compNode" presStyleCnt="0"/>
      <dgm:spPr/>
    </dgm:pt>
    <dgm:pt modelId="{A316E465-FD0E-43AB-9D7D-942181680069}" type="pres">
      <dgm:prSet presAssocID="{BB49C78A-9196-40BB-A0C0-C94B2D9ACBA6}" presName="aNode" presStyleLbl="bgShp" presStyleIdx="1" presStyleCnt="3"/>
      <dgm:spPr/>
      <dgm:t>
        <a:bodyPr/>
        <a:lstStyle/>
        <a:p>
          <a:endParaRPr lang="en-US"/>
        </a:p>
      </dgm:t>
    </dgm:pt>
    <dgm:pt modelId="{BD71E511-512C-4C61-A1DB-149E6E9B1ABD}" type="pres">
      <dgm:prSet presAssocID="{BB49C78A-9196-40BB-A0C0-C94B2D9ACBA6}" presName="textNode" presStyleLbl="bgShp" presStyleIdx="1" presStyleCnt="3"/>
      <dgm:spPr/>
      <dgm:t>
        <a:bodyPr/>
        <a:lstStyle/>
        <a:p>
          <a:endParaRPr lang="en-US"/>
        </a:p>
      </dgm:t>
    </dgm:pt>
    <dgm:pt modelId="{BCBD30E7-9773-4A61-BED0-DBE32FFF4F2F}" type="pres">
      <dgm:prSet presAssocID="{BB49C78A-9196-40BB-A0C0-C94B2D9ACBA6}" presName="compChildNode" presStyleCnt="0"/>
      <dgm:spPr/>
    </dgm:pt>
    <dgm:pt modelId="{327207C7-709F-4C14-B620-0A7706D49DEB}" type="pres">
      <dgm:prSet presAssocID="{BB49C78A-9196-40BB-A0C0-C94B2D9ACBA6}" presName="theInnerList" presStyleCnt="0"/>
      <dgm:spPr/>
    </dgm:pt>
    <dgm:pt modelId="{9C340866-B207-47AE-AEDE-4303D6C3349F}" type="pres">
      <dgm:prSet presAssocID="{C4BE2B4C-93D9-442A-AFD6-3B6ED12AE122}" presName="childNode" presStyleLbl="node1" presStyleIdx="2" presStyleCnt="6" custScaleY="3021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00E08-5512-4814-8B3E-E455F45F84F2}" type="pres">
      <dgm:prSet presAssocID="{C4BE2B4C-93D9-442A-AFD6-3B6ED12AE122}" presName="aSpace2" presStyleCnt="0"/>
      <dgm:spPr/>
    </dgm:pt>
    <dgm:pt modelId="{74D05D07-94A5-4DDC-8CD7-779FF5DCB9AA}" type="pres">
      <dgm:prSet presAssocID="{510A454F-9D78-4DE4-AE6E-076C10832334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9FBF0-7A54-4242-95C6-D62AB691DC62}" type="pres">
      <dgm:prSet presAssocID="{BB49C78A-9196-40BB-A0C0-C94B2D9ACBA6}" presName="aSpace" presStyleCnt="0"/>
      <dgm:spPr/>
    </dgm:pt>
    <dgm:pt modelId="{A444D866-1337-4D03-A6E0-28F60FC0245A}" type="pres">
      <dgm:prSet presAssocID="{34C7ED47-7817-434F-BC38-04A92B56F2F5}" presName="compNode" presStyleCnt="0"/>
      <dgm:spPr/>
    </dgm:pt>
    <dgm:pt modelId="{7C856567-8812-466F-90F7-556668E6C621}" type="pres">
      <dgm:prSet presAssocID="{34C7ED47-7817-434F-BC38-04A92B56F2F5}" presName="aNode" presStyleLbl="bgShp" presStyleIdx="2" presStyleCnt="3"/>
      <dgm:spPr/>
      <dgm:t>
        <a:bodyPr/>
        <a:lstStyle/>
        <a:p>
          <a:endParaRPr lang="en-US"/>
        </a:p>
      </dgm:t>
    </dgm:pt>
    <dgm:pt modelId="{C748171F-5185-4F2D-8B60-B52C62ABEDCF}" type="pres">
      <dgm:prSet presAssocID="{34C7ED47-7817-434F-BC38-04A92B56F2F5}" presName="textNode" presStyleLbl="bgShp" presStyleIdx="2" presStyleCnt="3"/>
      <dgm:spPr/>
      <dgm:t>
        <a:bodyPr/>
        <a:lstStyle/>
        <a:p>
          <a:endParaRPr lang="en-US"/>
        </a:p>
      </dgm:t>
    </dgm:pt>
    <dgm:pt modelId="{D2793285-EBB6-454C-9F6A-5341A72448A9}" type="pres">
      <dgm:prSet presAssocID="{34C7ED47-7817-434F-BC38-04A92B56F2F5}" presName="compChildNode" presStyleCnt="0"/>
      <dgm:spPr/>
    </dgm:pt>
    <dgm:pt modelId="{B39C061C-A686-46F4-BBBA-6B4CFEA2A321}" type="pres">
      <dgm:prSet presAssocID="{34C7ED47-7817-434F-BC38-04A92B56F2F5}" presName="theInnerList" presStyleCnt="0"/>
      <dgm:spPr/>
    </dgm:pt>
    <dgm:pt modelId="{7FC95713-CDFB-4B32-AF88-5003183A2A2A}" type="pres">
      <dgm:prSet presAssocID="{98676D17-DF45-4F02-A769-AE351E5429AC}" presName="childNode" presStyleLbl="node1" presStyleIdx="4" presStyleCnt="6" custScaleY="2502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0BDDD-A9DD-4998-AD38-F889D9AE6D43}" type="pres">
      <dgm:prSet presAssocID="{98676D17-DF45-4F02-A769-AE351E5429AC}" presName="aSpace2" presStyleCnt="0"/>
      <dgm:spPr/>
    </dgm:pt>
    <dgm:pt modelId="{9FC3B15F-3ADD-4421-9552-6D51C68A647C}" type="pres">
      <dgm:prSet presAssocID="{8C7BC1AE-E4AD-4B36-846D-52BE1F51517E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F95BEE-6036-4AC2-9A5A-4D04AE8377BC}" type="presOf" srcId="{702710A7-A10B-4A2C-ACD3-99A8D24D9819}" destId="{2592C974-F6FB-4D8B-9B32-5FE43DE34548}" srcOrd="0" destOrd="0" presId="urn:microsoft.com/office/officeart/2005/8/layout/lProcess2"/>
    <dgm:cxn modelId="{EC86F349-D350-40F6-A1C0-46CE65EF1C90}" type="presOf" srcId="{6E8F358E-20DF-4915-9999-108FA142949E}" destId="{082AA97C-272B-480F-A072-F3B43E877F4F}" srcOrd="0" destOrd="0" presId="urn:microsoft.com/office/officeart/2005/8/layout/lProcess2"/>
    <dgm:cxn modelId="{F700CD7C-6A27-40C3-B130-F8554520D792}" srcId="{6E8F358E-20DF-4915-9999-108FA142949E}" destId="{AFD58608-8AF6-4B6C-BC43-306AF65FB14C}" srcOrd="1" destOrd="0" parTransId="{FD28C55C-BA54-4D88-BF7A-B0AD0A9B8414}" sibTransId="{0FDD7017-5C7D-4198-A3D3-55905B055E15}"/>
    <dgm:cxn modelId="{694B9096-CCCD-4690-8C50-6E5A197E9F52}" type="presOf" srcId="{C4BE2B4C-93D9-442A-AFD6-3B6ED12AE122}" destId="{9C340866-B207-47AE-AEDE-4303D6C3349F}" srcOrd="0" destOrd="0" presId="urn:microsoft.com/office/officeart/2005/8/layout/lProcess2"/>
    <dgm:cxn modelId="{E6CE2222-AC6B-470A-835B-3F23C5F0262E}" type="presOf" srcId="{8C7BC1AE-E4AD-4B36-846D-52BE1F51517E}" destId="{9FC3B15F-3ADD-4421-9552-6D51C68A647C}" srcOrd="0" destOrd="0" presId="urn:microsoft.com/office/officeart/2005/8/layout/lProcess2"/>
    <dgm:cxn modelId="{821A2724-7972-4349-8C63-B2E64BE55162}" type="presOf" srcId="{34C7ED47-7817-434F-BC38-04A92B56F2F5}" destId="{7C856567-8812-466F-90F7-556668E6C621}" srcOrd="0" destOrd="0" presId="urn:microsoft.com/office/officeart/2005/8/layout/lProcess2"/>
    <dgm:cxn modelId="{F8284C0E-90E6-4447-A10E-6D73ADD57C38}" srcId="{BB49C78A-9196-40BB-A0C0-C94B2D9ACBA6}" destId="{510A454F-9D78-4DE4-AE6E-076C10832334}" srcOrd="1" destOrd="0" parTransId="{2BA499DF-00C2-498B-9B86-30F55ED3D0E5}" sibTransId="{FA679284-05B0-4B2B-9FE6-6699677D37AA}"/>
    <dgm:cxn modelId="{BA28006C-31D6-4F0E-9FC5-BFBDE1B29FFF}" srcId="{BB49C78A-9196-40BB-A0C0-C94B2D9ACBA6}" destId="{C4BE2B4C-93D9-442A-AFD6-3B6ED12AE122}" srcOrd="0" destOrd="0" parTransId="{39594FC3-8DD2-4905-8087-CCBCC3A797FF}" sibTransId="{5400FDCF-2A6C-4B96-9470-7A581DB2CCC3}"/>
    <dgm:cxn modelId="{F83BB95B-04B2-4436-AB50-2D58AD4AEEB5}" srcId="{6E8F358E-20DF-4915-9999-108FA142949E}" destId="{73D2267C-58AB-48F0-BCFD-099FD54E6676}" srcOrd="0" destOrd="0" parTransId="{65633F3B-3595-4867-896B-C5F4BC187433}" sibTransId="{0046F713-5CA6-4424-BC1B-D150E7FD0493}"/>
    <dgm:cxn modelId="{329D7FFD-5838-46EC-B308-CB630876D1DE}" type="presOf" srcId="{98676D17-DF45-4F02-A769-AE351E5429AC}" destId="{7FC95713-CDFB-4B32-AF88-5003183A2A2A}" srcOrd="0" destOrd="0" presId="urn:microsoft.com/office/officeart/2005/8/layout/lProcess2"/>
    <dgm:cxn modelId="{978BCE62-8B4E-4F40-9BAC-A85BF8F3E092}" type="presOf" srcId="{510A454F-9D78-4DE4-AE6E-076C10832334}" destId="{74D05D07-94A5-4DDC-8CD7-779FF5DCB9AA}" srcOrd="0" destOrd="0" presId="urn:microsoft.com/office/officeart/2005/8/layout/lProcess2"/>
    <dgm:cxn modelId="{8A075601-6FAE-4D45-ACCD-89C2B62EE1C0}" type="presOf" srcId="{BB49C78A-9196-40BB-A0C0-C94B2D9ACBA6}" destId="{A316E465-FD0E-43AB-9D7D-942181680069}" srcOrd="0" destOrd="0" presId="urn:microsoft.com/office/officeart/2005/8/layout/lProcess2"/>
    <dgm:cxn modelId="{B3C526E3-0A53-44EE-9BEA-05EC3FB33093}" srcId="{702710A7-A10B-4A2C-ACD3-99A8D24D9819}" destId="{34C7ED47-7817-434F-BC38-04A92B56F2F5}" srcOrd="2" destOrd="0" parTransId="{F473FA3D-79C5-4902-A9B8-3A2D8B69B10E}" sibTransId="{41598748-E905-4B63-AB6C-2620B31BC315}"/>
    <dgm:cxn modelId="{CD934B6F-5E21-4BE6-9C1D-032088345B31}" type="presOf" srcId="{6E8F358E-20DF-4915-9999-108FA142949E}" destId="{1FD6AC26-9C15-453F-AB98-84DDDF32BE8D}" srcOrd="1" destOrd="0" presId="urn:microsoft.com/office/officeart/2005/8/layout/lProcess2"/>
    <dgm:cxn modelId="{DDFFA2DF-A38D-4398-B278-90B3998804BA}" srcId="{702710A7-A10B-4A2C-ACD3-99A8D24D9819}" destId="{6E8F358E-20DF-4915-9999-108FA142949E}" srcOrd="0" destOrd="0" parTransId="{7D925DE9-ACD8-4A0C-A440-1DF542B58134}" sibTransId="{502CF3E3-F46F-4FAD-BEF6-1A8267AF2852}"/>
    <dgm:cxn modelId="{AA0016C6-A315-4D5B-91A1-5A44239FAE84}" srcId="{34C7ED47-7817-434F-BC38-04A92B56F2F5}" destId="{98676D17-DF45-4F02-A769-AE351E5429AC}" srcOrd="0" destOrd="0" parTransId="{C7DFADF3-4A3D-4C5C-A629-454138AE0FBA}" sibTransId="{783536FC-8468-44D7-B87C-D90A5E63326B}"/>
    <dgm:cxn modelId="{E2E78256-2481-40F7-B2EC-F03485B63E8D}" type="presOf" srcId="{AFD58608-8AF6-4B6C-BC43-306AF65FB14C}" destId="{9AEF9771-C8FA-495F-B91E-E5FD48685BC2}" srcOrd="0" destOrd="0" presId="urn:microsoft.com/office/officeart/2005/8/layout/lProcess2"/>
    <dgm:cxn modelId="{C79DF3AD-A73D-47EE-ACE4-9EA8778A07B5}" type="presOf" srcId="{BB49C78A-9196-40BB-A0C0-C94B2D9ACBA6}" destId="{BD71E511-512C-4C61-A1DB-149E6E9B1ABD}" srcOrd="1" destOrd="0" presId="urn:microsoft.com/office/officeart/2005/8/layout/lProcess2"/>
    <dgm:cxn modelId="{BFCEA486-E96D-4AEE-A080-FAE143E19EDF}" srcId="{34C7ED47-7817-434F-BC38-04A92B56F2F5}" destId="{8C7BC1AE-E4AD-4B36-846D-52BE1F51517E}" srcOrd="1" destOrd="0" parTransId="{F1037901-22D5-41ED-92BC-09343D1BED80}" sibTransId="{B148E2F2-CF21-4FF4-B6CE-726A3C058D02}"/>
    <dgm:cxn modelId="{50659E3E-5361-4CA2-84D9-B3A5FAD92C6F}" type="presOf" srcId="{73D2267C-58AB-48F0-BCFD-099FD54E6676}" destId="{4DC34533-125A-4E29-B44C-506D2D9A84E8}" srcOrd="0" destOrd="0" presId="urn:microsoft.com/office/officeart/2005/8/layout/lProcess2"/>
    <dgm:cxn modelId="{1209E434-088B-4B5D-81A6-056CDB01D22C}" type="presOf" srcId="{34C7ED47-7817-434F-BC38-04A92B56F2F5}" destId="{C748171F-5185-4F2D-8B60-B52C62ABEDCF}" srcOrd="1" destOrd="0" presId="urn:microsoft.com/office/officeart/2005/8/layout/lProcess2"/>
    <dgm:cxn modelId="{D1D9C48B-84A5-400C-B6F2-9D5A2D7B220C}" srcId="{702710A7-A10B-4A2C-ACD3-99A8D24D9819}" destId="{BB49C78A-9196-40BB-A0C0-C94B2D9ACBA6}" srcOrd="1" destOrd="0" parTransId="{78BB4892-1B77-486D-B7BA-43403EAAB2E7}" sibTransId="{C6E17E8E-2A3D-4589-AC64-1741E73E907E}"/>
    <dgm:cxn modelId="{75FB5C56-B133-4CF8-B28C-A4EB8BEB36A8}" type="presParOf" srcId="{2592C974-F6FB-4D8B-9B32-5FE43DE34548}" destId="{17F12323-DBD3-4583-AB2A-B42AC9CAA361}" srcOrd="0" destOrd="0" presId="urn:microsoft.com/office/officeart/2005/8/layout/lProcess2"/>
    <dgm:cxn modelId="{3CCF6DDA-D2BB-4ABE-B23B-BBC1EF12EF88}" type="presParOf" srcId="{17F12323-DBD3-4583-AB2A-B42AC9CAA361}" destId="{082AA97C-272B-480F-A072-F3B43E877F4F}" srcOrd="0" destOrd="0" presId="urn:microsoft.com/office/officeart/2005/8/layout/lProcess2"/>
    <dgm:cxn modelId="{D667B140-D428-49BF-80AC-A3561C559259}" type="presParOf" srcId="{17F12323-DBD3-4583-AB2A-B42AC9CAA361}" destId="{1FD6AC26-9C15-453F-AB98-84DDDF32BE8D}" srcOrd="1" destOrd="0" presId="urn:microsoft.com/office/officeart/2005/8/layout/lProcess2"/>
    <dgm:cxn modelId="{11A4B75A-326B-4EEF-9E11-C79EBA58BB3B}" type="presParOf" srcId="{17F12323-DBD3-4583-AB2A-B42AC9CAA361}" destId="{AB10AD97-5FB9-4B61-AD70-E982286FF54F}" srcOrd="2" destOrd="0" presId="urn:microsoft.com/office/officeart/2005/8/layout/lProcess2"/>
    <dgm:cxn modelId="{4B74F220-CE0F-420A-9434-DCCB03295CCB}" type="presParOf" srcId="{AB10AD97-5FB9-4B61-AD70-E982286FF54F}" destId="{AC6AB43B-110F-4DC3-AAE9-F97C39604D9A}" srcOrd="0" destOrd="0" presId="urn:microsoft.com/office/officeart/2005/8/layout/lProcess2"/>
    <dgm:cxn modelId="{2E0C425C-6050-4163-9A31-9A6EE0E7F6FC}" type="presParOf" srcId="{AC6AB43B-110F-4DC3-AAE9-F97C39604D9A}" destId="{4DC34533-125A-4E29-B44C-506D2D9A84E8}" srcOrd="0" destOrd="0" presId="urn:microsoft.com/office/officeart/2005/8/layout/lProcess2"/>
    <dgm:cxn modelId="{2BCB0D66-9C5E-41C6-8567-B5793606D2D8}" type="presParOf" srcId="{AC6AB43B-110F-4DC3-AAE9-F97C39604D9A}" destId="{5BE97CF6-BA03-4B0D-ABFF-EE9B13B8BDBE}" srcOrd="1" destOrd="0" presId="urn:microsoft.com/office/officeart/2005/8/layout/lProcess2"/>
    <dgm:cxn modelId="{3E0EBAD1-0D5C-453C-AC9D-C9F6D54CFACD}" type="presParOf" srcId="{AC6AB43B-110F-4DC3-AAE9-F97C39604D9A}" destId="{9AEF9771-C8FA-495F-B91E-E5FD48685BC2}" srcOrd="2" destOrd="0" presId="urn:microsoft.com/office/officeart/2005/8/layout/lProcess2"/>
    <dgm:cxn modelId="{1BA2BC81-54DC-40DD-8B1D-A1A68816E6DB}" type="presParOf" srcId="{2592C974-F6FB-4D8B-9B32-5FE43DE34548}" destId="{B07A8FB6-F21E-4883-A1C6-A562299B5591}" srcOrd="1" destOrd="0" presId="urn:microsoft.com/office/officeart/2005/8/layout/lProcess2"/>
    <dgm:cxn modelId="{292199C4-5E50-4C72-819F-066AE0C794D4}" type="presParOf" srcId="{2592C974-F6FB-4D8B-9B32-5FE43DE34548}" destId="{D7DF6D3D-DB44-491E-88BB-A8C240DBCE7F}" srcOrd="2" destOrd="0" presId="urn:microsoft.com/office/officeart/2005/8/layout/lProcess2"/>
    <dgm:cxn modelId="{B8D41762-D6D7-47EC-A636-85C9D6293F6F}" type="presParOf" srcId="{D7DF6D3D-DB44-491E-88BB-A8C240DBCE7F}" destId="{A316E465-FD0E-43AB-9D7D-942181680069}" srcOrd="0" destOrd="0" presId="urn:microsoft.com/office/officeart/2005/8/layout/lProcess2"/>
    <dgm:cxn modelId="{17463B0A-007C-4521-A574-CBD6A3783467}" type="presParOf" srcId="{D7DF6D3D-DB44-491E-88BB-A8C240DBCE7F}" destId="{BD71E511-512C-4C61-A1DB-149E6E9B1ABD}" srcOrd="1" destOrd="0" presId="urn:microsoft.com/office/officeart/2005/8/layout/lProcess2"/>
    <dgm:cxn modelId="{0441D24D-B2C8-40C9-96C6-AFD902B60D48}" type="presParOf" srcId="{D7DF6D3D-DB44-491E-88BB-A8C240DBCE7F}" destId="{BCBD30E7-9773-4A61-BED0-DBE32FFF4F2F}" srcOrd="2" destOrd="0" presId="urn:microsoft.com/office/officeart/2005/8/layout/lProcess2"/>
    <dgm:cxn modelId="{ECB2BF8E-C22F-4B70-B6B0-29077809B62D}" type="presParOf" srcId="{BCBD30E7-9773-4A61-BED0-DBE32FFF4F2F}" destId="{327207C7-709F-4C14-B620-0A7706D49DEB}" srcOrd="0" destOrd="0" presId="urn:microsoft.com/office/officeart/2005/8/layout/lProcess2"/>
    <dgm:cxn modelId="{8A16DC76-106B-4827-8748-3A2D50866B79}" type="presParOf" srcId="{327207C7-709F-4C14-B620-0A7706D49DEB}" destId="{9C340866-B207-47AE-AEDE-4303D6C3349F}" srcOrd="0" destOrd="0" presId="urn:microsoft.com/office/officeart/2005/8/layout/lProcess2"/>
    <dgm:cxn modelId="{80E36AFA-4D62-4813-A9E4-1269D3E98806}" type="presParOf" srcId="{327207C7-709F-4C14-B620-0A7706D49DEB}" destId="{D5900E08-5512-4814-8B3E-E455F45F84F2}" srcOrd="1" destOrd="0" presId="urn:microsoft.com/office/officeart/2005/8/layout/lProcess2"/>
    <dgm:cxn modelId="{9B968438-A746-47AB-B7EC-C7B4D0F2647B}" type="presParOf" srcId="{327207C7-709F-4C14-B620-0A7706D49DEB}" destId="{74D05D07-94A5-4DDC-8CD7-779FF5DCB9AA}" srcOrd="2" destOrd="0" presId="urn:microsoft.com/office/officeart/2005/8/layout/lProcess2"/>
    <dgm:cxn modelId="{6C1DFA92-C7EF-4F29-B2BE-E1C6C35C0F80}" type="presParOf" srcId="{2592C974-F6FB-4D8B-9B32-5FE43DE34548}" destId="{B999FBF0-7A54-4242-95C6-D62AB691DC62}" srcOrd="3" destOrd="0" presId="urn:microsoft.com/office/officeart/2005/8/layout/lProcess2"/>
    <dgm:cxn modelId="{0B33F8FE-1EB5-48B3-8986-9D5CE009BADB}" type="presParOf" srcId="{2592C974-F6FB-4D8B-9B32-5FE43DE34548}" destId="{A444D866-1337-4D03-A6E0-28F60FC0245A}" srcOrd="4" destOrd="0" presId="urn:microsoft.com/office/officeart/2005/8/layout/lProcess2"/>
    <dgm:cxn modelId="{A858B903-33A7-4E66-ABF4-5648BAF11571}" type="presParOf" srcId="{A444D866-1337-4D03-A6E0-28F60FC0245A}" destId="{7C856567-8812-466F-90F7-556668E6C621}" srcOrd="0" destOrd="0" presId="urn:microsoft.com/office/officeart/2005/8/layout/lProcess2"/>
    <dgm:cxn modelId="{9D385C4E-9ACE-4025-90A3-8939C62573AD}" type="presParOf" srcId="{A444D866-1337-4D03-A6E0-28F60FC0245A}" destId="{C748171F-5185-4F2D-8B60-B52C62ABEDCF}" srcOrd="1" destOrd="0" presId="urn:microsoft.com/office/officeart/2005/8/layout/lProcess2"/>
    <dgm:cxn modelId="{F9644AAB-0B79-41D6-9464-560AAD3FE352}" type="presParOf" srcId="{A444D866-1337-4D03-A6E0-28F60FC0245A}" destId="{D2793285-EBB6-454C-9F6A-5341A72448A9}" srcOrd="2" destOrd="0" presId="urn:microsoft.com/office/officeart/2005/8/layout/lProcess2"/>
    <dgm:cxn modelId="{CA6D9322-EF5D-4C42-B5C6-17F03A59D59A}" type="presParOf" srcId="{D2793285-EBB6-454C-9F6A-5341A72448A9}" destId="{B39C061C-A686-46F4-BBBA-6B4CFEA2A321}" srcOrd="0" destOrd="0" presId="urn:microsoft.com/office/officeart/2005/8/layout/lProcess2"/>
    <dgm:cxn modelId="{B492DF5D-53E8-48F8-A435-042A6CEFFD50}" type="presParOf" srcId="{B39C061C-A686-46F4-BBBA-6B4CFEA2A321}" destId="{7FC95713-CDFB-4B32-AF88-5003183A2A2A}" srcOrd="0" destOrd="0" presId="urn:microsoft.com/office/officeart/2005/8/layout/lProcess2"/>
    <dgm:cxn modelId="{17D27FCD-4EB2-48EF-8B8D-B4C86BFD5B04}" type="presParOf" srcId="{B39C061C-A686-46F4-BBBA-6B4CFEA2A321}" destId="{8050BDDD-A9DD-4998-AD38-F889D9AE6D43}" srcOrd="1" destOrd="0" presId="urn:microsoft.com/office/officeart/2005/8/layout/lProcess2"/>
    <dgm:cxn modelId="{A58E6071-BD92-40A6-B3B3-8808C2029A67}" type="presParOf" srcId="{B39C061C-A686-46F4-BBBA-6B4CFEA2A321}" destId="{9FC3B15F-3ADD-4421-9552-6D51C68A647C}" srcOrd="2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2710A7-A10B-4A2C-ACD3-99A8D24D981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8F358E-20DF-4915-9999-108FA142949E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Төв комисс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D925DE9-ACD8-4A0C-A440-1DF542B58134}" type="parTrans" cxnId="{DDFFA2DF-A38D-4398-B278-90B3998804BA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02CF3E3-F46F-4FAD-BEF6-1A8267AF2852}" type="sibTrans" cxnId="{DDFFA2DF-A38D-4398-B278-90B3998804BA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3D2267C-58AB-48F0-BCFD-099FD54E6676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45-аас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7</a:t>
          </a:r>
          <a:r>
            <a:rPr lang="mn-MN" dirty="0" smtClean="0">
              <a:latin typeface="Times New Roman" pitchFamily="18" charset="0"/>
              <a:cs typeface="Times New Roman" pitchFamily="18" charset="0"/>
            </a:rPr>
            <a:t>.4.26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5633F3B-3595-4867-896B-C5F4BC187433}" type="parTrans" cxnId="{F83BB95B-04B2-4436-AB50-2D58AD4AEEB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046F713-5CA6-4424-BC1B-D150E7FD0493}" type="sibTrans" cxnId="{F83BB95B-04B2-4436-AB50-2D58AD4AEEB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AFD58608-8AF6-4B6C-BC43-306AF65FB14C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7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D28C55C-BA54-4D88-BF7A-B0AD0A9B8414}" type="parTrans" cxnId="{F700CD7C-6A27-40C3-B130-F8554520D79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FDD7017-5C7D-4198-A3D3-55905B055E15}" type="sibTrans" cxnId="{F700CD7C-6A27-40C3-B130-F8554520D79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BB49C78A-9196-40BB-A0C0-C94B2D9ACBA6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Салбар комисс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8BB4892-1B77-486D-B7BA-43403EAAB2E7}" type="parTrans" cxnId="{D1D9C48B-84A5-400C-B6F2-9D5A2D7B220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6E17E8E-2A3D-4589-AC64-1741E73E907E}" type="sibTrans" cxnId="{D1D9C48B-84A5-400C-B6F2-9D5A2D7B220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4BE2B4C-93D9-442A-AFD6-3B6ED12AE122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40-өөс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7</a:t>
          </a:r>
          <a:r>
            <a:rPr lang="mn-MN" dirty="0" smtClean="0">
              <a:latin typeface="Times New Roman" pitchFamily="18" charset="0"/>
              <a:cs typeface="Times New Roman" pitchFamily="18" charset="0"/>
            </a:rPr>
            <a:t>.5.01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9594FC3-8DD2-4905-8087-CCBCC3A797FF}" type="parTrans" cxnId="{BA28006C-31D6-4F0E-9FC5-BFBDE1B29FF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400FDCF-2A6C-4B96-9470-7A581DB2CCC3}" type="sibTrans" cxnId="{BA28006C-31D6-4F0E-9FC5-BFBDE1B29FF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10A454F-9D78-4DE4-AE6E-076C10832334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3-7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BA499DF-00C2-498B-9B86-30F55ED3D0E5}" type="parTrans" cxnId="{F8284C0E-90E6-4447-A10E-6D73ADD57C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A679284-05B0-4B2B-9FE6-6699677D37AA}" type="sibTrans" cxnId="{F8284C0E-90E6-4447-A10E-6D73ADD57C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2592C974-F6FB-4D8B-9B32-5FE43DE34548}" type="pres">
      <dgm:prSet presAssocID="{702710A7-A10B-4A2C-ACD3-99A8D24D981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F12323-DBD3-4583-AB2A-B42AC9CAA361}" type="pres">
      <dgm:prSet presAssocID="{6E8F358E-20DF-4915-9999-108FA142949E}" presName="compNode" presStyleCnt="0"/>
      <dgm:spPr/>
    </dgm:pt>
    <dgm:pt modelId="{082AA97C-272B-480F-A072-F3B43E877F4F}" type="pres">
      <dgm:prSet presAssocID="{6E8F358E-20DF-4915-9999-108FA142949E}" presName="aNode" presStyleLbl="bgShp" presStyleIdx="0" presStyleCnt="2"/>
      <dgm:spPr/>
      <dgm:t>
        <a:bodyPr/>
        <a:lstStyle/>
        <a:p>
          <a:endParaRPr lang="en-US"/>
        </a:p>
      </dgm:t>
    </dgm:pt>
    <dgm:pt modelId="{1FD6AC26-9C15-453F-AB98-84DDDF32BE8D}" type="pres">
      <dgm:prSet presAssocID="{6E8F358E-20DF-4915-9999-108FA142949E}" presName="textNode" presStyleLbl="bgShp" presStyleIdx="0" presStyleCnt="2"/>
      <dgm:spPr/>
      <dgm:t>
        <a:bodyPr/>
        <a:lstStyle/>
        <a:p>
          <a:endParaRPr lang="en-US"/>
        </a:p>
      </dgm:t>
    </dgm:pt>
    <dgm:pt modelId="{AB10AD97-5FB9-4B61-AD70-E982286FF54F}" type="pres">
      <dgm:prSet presAssocID="{6E8F358E-20DF-4915-9999-108FA142949E}" presName="compChildNode" presStyleCnt="0"/>
      <dgm:spPr/>
    </dgm:pt>
    <dgm:pt modelId="{AC6AB43B-110F-4DC3-AAE9-F97C39604D9A}" type="pres">
      <dgm:prSet presAssocID="{6E8F358E-20DF-4915-9999-108FA142949E}" presName="theInnerList" presStyleCnt="0"/>
      <dgm:spPr/>
    </dgm:pt>
    <dgm:pt modelId="{4DC34533-125A-4E29-B44C-506D2D9A84E8}" type="pres">
      <dgm:prSet presAssocID="{73D2267C-58AB-48F0-BCFD-099FD54E6676}" presName="childNode" presStyleLbl="node1" presStyleIdx="0" presStyleCnt="4" custScaleY="131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97CF6-BA03-4B0D-ABFF-EE9B13B8BDBE}" type="pres">
      <dgm:prSet presAssocID="{73D2267C-58AB-48F0-BCFD-099FD54E6676}" presName="aSpace2" presStyleCnt="0"/>
      <dgm:spPr/>
    </dgm:pt>
    <dgm:pt modelId="{9AEF9771-C8FA-495F-B91E-E5FD48685BC2}" type="pres">
      <dgm:prSet presAssocID="{AFD58608-8AF6-4B6C-BC43-306AF65FB14C}" presName="childNode" presStyleLbl="node1" presStyleIdx="1" presStyleCnt="4" custScaleY="45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A8FB6-F21E-4883-A1C6-A562299B5591}" type="pres">
      <dgm:prSet presAssocID="{6E8F358E-20DF-4915-9999-108FA142949E}" presName="aSpace" presStyleCnt="0"/>
      <dgm:spPr/>
    </dgm:pt>
    <dgm:pt modelId="{D7DF6D3D-DB44-491E-88BB-A8C240DBCE7F}" type="pres">
      <dgm:prSet presAssocID="{BB49C78A-9196-40BB-A0C0-C94B2D9ACBA6}" presName="compNode" presStyleCnt="0"/>
      <dgm:spPr/>
    </dgm:pt>
    <dgm:pt modelId="{A316E465-FD0E-43AB-9D7D-942181680069}" type="pres">
      <dgm:prSet presAssocID="{BB49C78A-9196-40BB-A0C0-C94B2D9ACBA6}" presName="aNode" presStyleLbl="bgShp" presStyleIdx="1" presStyleCnt="2"/>
      <dgm:spPr/>
      <dgm:t>
        <a:bodyPr/>
        <a:lstStyle/>
        <a:p>
          <a:endParaRPr lang="en-US"/>
        </a:p>
      </dgm:t>
    </dgm:pt>
    <dgm:pt modelId="{BD71E511-512C-4C61-A1DB-149E6E9B1ABD}" type="pres">
      <dgm:prSet presAssocID="{BB49C78A-9196-40BB-A0C0-C94B2D9ACBA6}" presName="textNode" presStyleLbl="bgShp" presStyleIdx="1" presStyleCnt="2"/>
      <dgm:spPr/>
      <dgm:t>
        <a:bodyPr/>
        <a:lstStyle/>
        <a:p>
          <a:endParaRPr lang="en-US"/>
        </a:p>
      </dgm:t>
    </dgm:pt>
    <dgm:pt modelId="{BCBD30E7-9773-4A61-BED0-DBE32FFF4F2F}" type="pres">
      <dgm:prSet presAssocID="{BB49C78A-9196-40BB-A0C0-C94B2D9ACBA6}" presName="compChildNode" presStyleCnt="0"/>
      <dgm:spPr/>
    </dgm:pt>
    <dgm:pt modelId="{327207C7-709F-4C14-B620-0A7706D49DEB}" type="pres">
      <dgm:prSet presAssocID="{BB49C78A-9196-40BB-A0C0-C94B2D9ACBA6}" presName="theInnerList" presStyleCnt="0"/>
      <dgm:spPr/>
    </dgm:pt>
    <dgm:pt modelId="{9C340866-B207-47AE-AEDE-4303D6C3349F}" type="pres">
      <dgm:prSet presAssocID="{C4BE2B4C-93D9-442A-AFD6-3B6ED12AE122}" presName="childNode" presStyleLbl="node1" presStyleIdx="2" presStyleCnt="4" custScaleY="3021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00E08-5512-4814-8B3E-E455F45F84F2}" type="pres">
      <dgm:prSet presAssocID="{C4BE2B4C-93D9-442A-AFD6-3B6ED12AE122}" presName="aSpace2" presStyleCnt="0"/>
      <dgm:spPr/>
    </dgm:pt>
    <dgm:pt modelId="{74D05D07-94A5-4DDC-8CD7-779FF5DCB9AA}" type="pres">
      <dgm:prSet presAssocID="{510A454F-9D78-4DE4-AE6E-076C10832334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7A308A-BF8B-46E2-8DF1-338C275ACDA0}" type="presOf" srcId="{6E8F358E-20DF-4915-9999-108FA142949E}" destId="{082AA97C-272B-480F-A072-F3B43E877F4F}" srcOrd="0" destOrd="0" presId="urn:microsoft.com/office/officeart/2005/8/layout/lProcess2"/>
    <dgm:cxn modelId="{F83BB95B-04B2-4436-AB50-2D58AD4AEEB5}" srcId="{6E8F358E-20DF-4915-9999-108FA142949E}" destId="{73D2267C-58AB-48F0-BCFD-099FD54E6676}" srcOrd="0" destOrd="0" parTransId="{65633F3B-3595-4867-896B-C5F4BC187433}" sibTransId="{0046F713-5CA6-4424-BC1B-D150E7FD0493}"/>
    <dgm:cxn modelId="{D1D9C48B-84A5-400C-B6F2-9D5A2D7B220C}" srcId="{702710A7-A10B-4A2C-ACD3-99A8D24D9819}" destId="{BB49C78A-9196-40BB-A0C0-C94B2D9ACBA6}" srcOrd="1" destOrd="0" parTransId="{78BB4892-1B77-486D-B7BA-43403EAAB2E7}" sibTransId="{C6E17E8E-2A3D-4589-AC64-1741E73E907E}"/>
    <dgm:cxn modelId="{C16C7402-CC3D-4DD2-97B9-4611A0B6A514}" type="presOf" srcId="{BB49C78A-9196-40BB-A0C0-C94B2D9ACBA6}" destId="{A316E465-FD0E-43AB-9D7D-942181680069}" srcOrd="0" destOrd="0" presId="urn:microsoft.com/office/officeart/2005/8/layout/lProcess2"/>
    <dgm:cxn modelId="{8598BBC6-FCFD-48AC-B2FF-B4232453C3A4}" type="presOf" srcId="{C4BE2B4C-93D9-442A-AFD6-3B6ED12AE122}" destId="{9C340866-B207-47AE-AEDE-4303D6C3349F}" srcOrd="0" destOrd="0" presId="urn:microsoft.com/office/officeart/2005/8/layout/lProcess2"/>
    <dgm:cxn modelId="{DDFFA2DF-A38D-4398-B278-90B3998804BA}" srcId="{702710A7-A10B-4A2C-ACD3-99A8D24D9819}" destId="{6E8F358E-20DF-4915-9999-108FA142949E}" srcOrd="0" destOrd="0" parTransId="{7D925DE9-ACD8-4A0C-A440-1DF542B58134}" sibTransId="{502CF3E3-F46F-4FAD-BEF6-1A8267AF2852}"/>
    <dgm:cxn modelId="{B6FD987C-639E-454F-8C40-7E0222F03040}" type="presOf" srcId="{AFD58608-8AF6-4B6C-BC43-306AF65FB14C}" destId="{9AEF9771-C8FA-495F-B91E-E5FD48685BC2}" srcOrd="0" destOrd="0" presId="urn:microsoft.com/office/officeart/2005/8/layout/lProcess2"/>
    <dgm:cxn modelId="{F8284C0E-90E6-4447-A10E-6D73ADD57C38}" srcId="{BB49C78A-9196-40BB-A0C0-C94B2D9ACBA6}" destId="{510A454F-9D78-4DE4-AE6E-076C10832334}" srcOrd="1" destOrd="0" parTransId="{2BA499DF-00C2-498B-9B86-30F55ED3D0E5}" sibTransId="{FA679284-05B0-4B2B-9FE6-6699677D37AA}"/>
    <dgm:cxn modelId="{BA7DD78B-6004-4ABE-A301-5BE7F307137C}" type="presOf" srcId="{6E8F358E-20DF-4915-9999-108FA142949E}" destId="{1FD6AC26-9C15-453F-AB98-84DDDF32BE8D}" srcOrd="1" destOrd="0" presId="urn:microsoft.com/office/officeart/2005/8/layout/lProcess2"/>
    <dgm:cxn modelId="{00C7011D-A76F-4F40-B58F-E6D9DDB18B0E}" type="presOf" srcId="{702710A7-A10B-4A2C-ACD3-99A8D24D9819}" destId="{2592C974-F6FB-4D8B-9B32-5FE43DE34548}" srcOrd="0" destOrd="0" presId="urn:microsoft.com/office/officeart/2005/8/layout/lProcess2"/>
    <dgm:cxn modelId="{F700CD7C-6A27-40C3-B130-F8554520D792}" srcId="{6E8F358E-20DF-4915-9999-108FA142949E}" destId="{AFD58608-8AF6-4B6C-BC43-306AF65FB14C}" srcOrd="1" destOrd="0" parTransId="{FD28C55C-BA54-4D88-BF7A-B0AD0A9B8414}" sibTransId="{0FDD7017-5C7D-4198-A3D3-55905B055E15}"/>
    <dgm:cxn modelId="{2E3F41CC-96B5-47EE-ACB3-FF7A8EB7CF85}" type="presOf" srcId="{73D2267C-58AB-48F0-BCFD-099FD54E6676}" destId="{4DC34533-125A-4E29-B44C-506D2D9A84E8}" srcOrd="0" destOrd="0" presId="urn:microsoft.com/office/officeart/2005/8/layout/lProcess2"/>
    <dgm:cxn modelId="{556C86E1-1052-4385-8C1E-E8C08062BC20}" type="presOf" srcId="{BB49C78A-9196-40BB-A0C0-C94B2D9ACBA6}" destId="{BD71E511-512C-4C61-A1DB-149E6E9B1ABD}" srcOrd="1" destOrd="0" presId="urn:microsoft.com/office/officeart/2005/8/layout/lProcess2"/>
    <dgm:cxn modelId="{0012C402-48BF-401B-A82C-CFDD37015F97}" type="presOf" srcId="{510A454F-9D78-4DE4-AE6E-076C10832334}" destId="{74D05D07-94A5-4DDC-8CD7-779FF5DCB9AA}" srcOrd="0" destOrd="0" presId="urn:microsoft.com/office/officeart/2005/8/layout/lProcess2"/>
    <dgm:cxn modelId="{BA28006C-31D6-4F0E-9FC5-BFBDE1B29FFF}" srcId="{BB49C78A-9196-40BB-A0C0-C94B2D9ACBA6}" destId="{C4BE2B4C-93D9-442A-AFD6-3B6ED12AE122}" srcOrd="0" destOrd="0" parTransId="{39594FC3-8DD2-4905-8087-CCBCC3A797FF}" sibTransId="{5400FDCF-2A6C-4B96-9470-7A581DB2CCC3}"/>
    <dgm:cxn modelId="{099341FD-BE98-4E77-A0A2-D53726985F0A}" type="presParOf" srcId="{2592C974-F6FB-4D8B-9B32-5FE43DE34548}" destId="{17F12323-DBD3-4583-AB2A-B42AC9CAA361}" srcOrd="0" destOrd="0" presId="urn:microsoft.com/office/officeart/2005/8/layout/lProcess2"/>
    <dgm:cxn modelId="{0622BA63-DF29-42E1-B5CD-61D16BEBF94F}" type="presParOf" srcId="{17F12323-DBD3-4583-AB2A-B42AC9CAA361}" destId="{082AA97C-272B-480F-A072-F3B43E877F4F}" srcOrd="0" destOrd="0" presId="urn:microsoft.com/office/officeart/2005/8/layout/lProcess2"/>
    <dgm:cxn modelId="{60517C75-0073-4250-A5E5-5E0B3D6EFE57}" type="presParOf" srcId="{17F12323-DBD3-4583-AB2A-B42AC9CAA361}" destId="{1FD6AC26-9C15-453F-AB98-84DDDF32BE8D}" srcOrd="1" destOrd="0" presId="urn:microsoft.com/office/officeart/2005/8/layout/lProcess2"/>
    <dgm:cxn modelId="{3C8C859B-2A84-480D-811D-54E8039DCDD7}" type="presParOf" srcId="{17F12323-DBD3-4583-AB2A-B42AC9CAA361}" destId="{AB10AD97-5FB9-4B61-AD70-E982286FF54F}" srcOrd="2" destOrd="0" presId="urn:microsoft.com/office/officeart/2005/8/layout/lProcess2"/>
    <dgm:cxn modelId="{191227A1-AD3D-4A55-880D-2752AC99AECC}" type="presParOf" srcId="{AB10AD97-5FB9-4B61-AD70-E982286FF54F}" destId="{AC6AB43B-110F-4DC3-AAE9-F97C39604D9A}" srcOrd="0" destOrd="0" presId="urn:microsoft.com/office/officeart/2005/8/layout/lProcess2"/>
    <dgm:cxn modelId="{7597CD5B-32E5-4F30-BE25-BC23A082F5C0}" type="presParOf" srcId="{AC6AB43B-110F-4DC3-AAE9-F97C39604D9A}" destId="{4DC34533-125A-4E29-B44C-506D2D9A84E8}" srcOrd="0" destOrd="0" presId="urn:microsoft.com/office/officeart/2005/8/layout/lProcess2"/>
    <dgm:cxn modelId="{A4C0FC5E-365F-48A9-866D-F860BE81961E}" type="presParOf" srcId="{AC6AB43B-110F-4DC3-AAE9-F97C39604D9A}" destId="{5BE97CF6-BA03-4B0D-ABFF-EE9B13B8BDBE}" srcOrd="1" destOrd="0" presId="urn:microsoft.com/office/officeart/2005/8/layout/lProcess2"/>
    <dgm:cxn modelId="{B5445D20-4FDA-4F18-BEE9-B21A937E27E8}" type="presParOf" srcId="{AC6AB43B-110F-4DC3-AAE9-F97C39604D9A}" destId="{9AEF9771-C8FA-495F-B91E-E5FD48685BC2}" srcOrd="2" destOrd="0" presId="urn:microsoft.com/office/officeart/2005/8/layout/lProcess2"/>
    <dgm:cxn modelId="{BF1765DE-4BF9-45B9-A930-C6857F4614F7}" type="presParOf" srcId="{2592C974-F6FB-4D8B-9B32-5FE43DE34548}" destId="{B07A8FB6-F21E-4883-A1C6-A562299B5591}" srcOrd="1" destOrd="0" presId="urn:microsoft.com/office/officeart/2005/8/layout/lProcess2"/>
    <dgm:cxn modelId="{5B45ECD4-0AD5-4BA9-BE7C-EE5F024504A6}" type="presParOf" srcId="{2592C974-F6FB-4D8B-9B32-5FE43DE34548}" destId="{D7DF6D3D-DB44-491E-88BB-A8C240DBCE7F}" srcOrd="2" destOrd="0" presId="urn:microsoft.com/office/officeart/2005/8/layout/lProcess2"/>
    <dgm:cxn modelId="{DBEB5D0C-4331-4FC0-9E56-9C0C67A659D9}" type="presParOf" srcId="{D7DF6D3D-DB44-491E-88BB-A8C240DBCE7F}" destId="{A316E465-FD0E-43AB-9D7D-942181680069}" srcOrd="0" destOrd="0" presId="urn:microsoft.com/office/officeart/2005/8/layout/lProcess2"/>
    <dgm:cxn modelId="{A57C2DEF-8728-4654-8233-07E62719236A}" type="presParOf" srcId="{D7DF6D3D-DB44-491E-88BB-A8C240DBCE7F}" destId="{BD71E511-512C-4C61-A1DB-149E6E9B1ABD}" srcOrd="1" destOrd="0" presId="urn:microsoft.com/office/officeart/2005/8/layout/lProcess2"/>
    <dgm:cxn modelId="{6DA239E0-14F5-4337-B8AC-1C1ACB4A71B3}" type="presParOf" srcId="{D7DF6D3D-DB44-491E-88BB-A8C240DBCE7F}" destId="{BCBD30E7-9773-4A61-BED0-DBE32FFF4F2F}" srcOrd="2" destOrd="0" presId="urn:microsoft.com/office/officeart/2005/8/layout/lProcess2"/>
    <dgm:cxn modelId="{2E95099C-AD44-4E41-8203-A01675055B28}" type="presParOf" srcId="{BCBD30E7-9773-4A61-BED0-DBE32FFF4F2F}" destId="{327207C7-709F-4C14-B620-0A7706D49DEB}" srcOrd="0" destOrd="0" presId="urn:microsoft.com/office/officeart/2005/8/layout/lProcess2"/>
    <dgm:cxn modelId="{582354D5-E863-4451-AD7C-7F30E5646B66}" type="presParOf" srcId="{327207C7-709F-4C14-B620-0A7706D49DEB}" destId="{9C340866-B207-47AE-AEDE-4303D6C3349F}" srcOrd="0" destOrd="0" presId="urn:microsoft.com/office/officeart/2005/8/layout/lProcess2"/>
    <dgm:cxn modelId="{9545F9E4-2990-4DE9-A94D-C5608C9FD68E}" type="presParOf" srcId="{327207C7-709F-4C14-B620-0A7706D49DEB}" destId="{D5900E08-5512-4814-8B3E-E455F45F84F2}" srcOrd="1" destOrd="0" presId="urn:microsoft.com/office/officeart/2005/8/layout/lProcess2"/>
    <dgm:cxn modelId="{663A3A24-F7F5-4FEA-A9E2-2BC0F4E3CE5A}" type="presParOf" srcId="{327207C7-709F-4C14-B620-0A7706D49DEB}" destId="{74D05D07-94A5-4DDC-8CD7-779FF5DCB9AA}" srcOrd="2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21CF3-CE37-45AE-9AF0-1321F3B44D0A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5F6DC-11C7-41BA-9E00-196A4F8F9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F6DC-11C7-41BA-9E00-196A4F8F939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497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ish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689214"/>
            <a:ext cx="1378836" cy="152058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1000" y="2743200"/>
            <a:ext cx="8382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СОНГУУЛИЙН БАЙГУУЛЛАГЫН АЖЛЫН ЗОХИОН БАЙГУУЛАЛТ</a:t>
            </a:r>
          </a:p>
          <a:p>
            <a:pPr algn="ctr"/>
            <a:endParaRPr lang="mn-MN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Ёс зүйн дүрэм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6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38200" y="2333685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УИХ-ын 2008 оны 5-р сарын 6-ны өдрийн 25 дугаар тогтоол</a:t>
            </a:r>
          </a:p>
          <a:p>
            <a:pPr>
              <a:buFont typeface="Arial" pitchFamily="34" charset="0"/>
              <a:buChar char="•"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“Сонгуулийн хорооны гишүүний </a:t>
            </a: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ёс зүйн дүрэм”</a:t>
            </a:r>
          </a:p>
          <a:p>
            <a:pPr>
              <a:buFont typeface="Arial" pitchFamily="34" charset="0"/>
              <a:buChar char="•"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Хориглоно: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952999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шийдвэр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гаргахад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бусад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гишүүдэд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нөлөөлөх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хуралдаан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таслах</a:t>
            </a:r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хаяж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явах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   </a:t>
            </a:r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сонгуулийн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ажил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гүйцэтгэж</a:t>
            </a:r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байхдаа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согтууруулах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ундаа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мансууруулах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бодис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хэрэглэх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mn-MN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баримт бичиг хуурамчаар үйлдэх,</a:t>
            </a:r>
          </a:p>
          <a:p>
            <a:pPr algn="just"/>
            <a:r>
              <a:rPr lang="mn-MN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сонгуулийн  дүнг зориудаар буруу ташаа гаргах, </a:t>
            </a:r>
          </a:p>
          <a:p>
            <a:pPr algn="just"/>
            <a:r>
              <a:rPr lang="mn-MN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сонгогч саналаа нууцаар чөлөөтэй илэрхийлэх эрхийг зөрчих</a:t>
            </a:r>
          </a:p>
          <a:p>
            <a:pPr algn="just"/>
            <a:r>
              <a:rPr lang="mn-MN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сонгуулийн дүнд хууль бусаар нөлөөлөх.</a:t>
            </a: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2"/>
                </a:solidFill>
              </a:rPr>
              <a:t>                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362200" y="1219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8229600" cy="1143000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Хариуцлага</a:t>
            </a:r>
            <a:endParaRPr lang="en-US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8229600" cy="4571999"/>
          </a:xfrm>
        </p:spPr>
        <p:txBody>
          <a:bodyPr>
            <a:normAutofit fontScale="55000" lnSpcReduction="20000"/>
          </a:bodyPr>
          <a:lstStyle/>
          <a:p>
            <a:r>
              <a:rPr lang="mn-MN" sz="6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Сануулах</a:t>
            </a:r>
            <a:endParaRPr lang="mn-MN" sz="6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sz="5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эхний удаад сануулна.</a:t>
            </a:r>
          </a:p>
          <a:p>
            <a:r>
              <a:rPr lang="mn-MN" sz="6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Хорооны бүрэлдэхүүнээс огцруулах</a:t>
            </a:r>
          </a:p>
          <a:p>
            <a:r>
              <a:rPr lang="mn-MN" sz="6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Захиргааны хариуцлага</a:t>
            </a:r>
          </a:p>
          <a:p>
            <a:pPr lvl="1"/>
            <a:r>
              <a:rPr lang="mn-MN" sz="5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хөдөлмөрийн хөлсний доод хэмжээтэй уялдуулан торгох</a:t>
            </a:r>
          </a:p>
          <a:p>
            <a:r>
              <a:rPr lang="mn-MN" sz="6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Сахилгын шийтгэл</a:t>
            </a:r>
            <a:r>
              <a:rPr lang="mn-MN" sz="6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1"/>
            <a:r>
              <a:rPr lang="mn-MN" sz="5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1-2 жилийн хугацаанд</a:t>
            </a:r>
            <a:r>
              <a:rPr lang="mn-MN" sz="5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5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эргэж орох эрхгүйгээр төрийн албанаас халах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3048000" y="1219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Ашиг сонирхлын зөрчлөөс урьдчилан сэргийлэх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362200"/>
            <a:ext cx="830580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n-MN" sz="29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“Сонгуулийн хорооны гишүүний ёс зүйн дүрэм” </a:t>
            </a:r>
          </a:p>
          <a:p>
            <a:pPr algn="just"/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2.2.5. өөрийн гэр бүл, төрөл садан сонгуульд нэр дэвшсэн тохиолдолд түүнийг дэмжсэн үйл ажиллагаа явуулах, сонгуулийн хороогоор асуудал нь хэлэлцэгдэх, шийдвэр гаргахад оролцох буюу гишүүдэд нөлөөлөхийг хориглоно;  </a:t>
            </a:r>
            <a:endParaRPr lang="en-US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Ашиг сонирхлын зөрчил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362200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Нийтийн албан тушаалтан 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албаны бүрэн эрхээ хэрэгжүүлэх үед түүний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хувийн ашиг сонирхол нийтийн ашиг сонирхолтой зөрчилдөх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болон 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албан үүргээ тэгш, шударгаар хэрэгжүүлэхэд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харшаар нөлөөлж болохуйц нөхцөл байдлыг хэлнэ.</a:t>
            </a:r>
            <a:endParaRPr lang="mn-MN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848600" cy="609600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Ашиг сонирхлын хэлбэрээр илрэх зөрчил 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ашиг сонирхлын зөрчил үүсгэж болох шийдвэр бэлтгэх, хэлэлцэх, батлахад оролцох, хөндлөнгөөс нөлөөлөх;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албан тушаалын байдлаа зүй бусаар ашиглах; албан үүргээ гүйцэтгэж байхдаа бусдыг төлөөлөх;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бусдаас бэлэг дурсгалын зүйл, хөнгөлөлттэй үйлчилгээ хүлээн авах;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хувь хүн, байгууллагаас хандив хүлээн авах; 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514600" y="14478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Ашиг сонирхлын зөрчлийг шийдвэрлэх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50692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Ашиг сонирхлын зөрчил үүсч болзошгүй нөхцөл байдлын талаар мэдэгдэх</a:t>
            </a:r>
          </a:p>
          <a:p>
            <a:pPr marL="274320" indent="-274320" algn="ctr">
              <a:buClr>
                <a:schemeClr val="accent3"/>
              </a:buClr>
              <a:defRPr/>
            </a:pPr>
            <a:r>
              <a:rPr lang="mn-MN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мэдэгдэл, тайлбар/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4478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752600"/>
            <a:ext cx="2907590" cy="18154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9400" y="3911025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gec.gov.mn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209800" y="1371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хороод байгуулах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Үйл ажиллагааны дотоод журам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Ажлын зохион байгуулалт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Ёс зүйн дүрэм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Эрх, үүрэг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Авилга, ашиг сонирхлын зөрчлөөс урьдчилан сэргийлэх</a:t>
            </a:r>
          </a:p>
          <a:p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АГУУЛГА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Байнгын бус ажиллагаатай сонгуулийн байгууллага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986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Гадаад улсад байгуулагдах сонгуулийн байгууллага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84437"/>
            <a:ext cx="8229600" cy="3230563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Төрийн захиргааны болон төрийн үйлчилгээний албан хаагч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Мэдээллийн санд бүртгэгдсэн байх</a:t>
            </a: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Сургалтад хамрагдаж гэрчилгээ авсан байх.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209800" y="1827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685800" y="685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Сонгуулийн байгууллагад ажиллах ажилтанд тавигдах шаардлага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272" y="457200"/>
            <a:ext cx="8115328" cy="1537324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Ажлын зохион байгуулалт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5908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447800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Сонгуулийн хорооны үйл ажиллагааны үндсэн хэлбэр нь хуралдаан байна. 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Хуралдаан орхих, тасалсан тохиолдолд татгалзсан санал гаргасанд тооцно.</a:t>
            </a:r>
          </a:p>
          <a:p>
            <a:pPr algn="just"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Шийдвэрт дарга, НБД гарын үсэг зурна. Татгалзах эрхгүй.</a:t>
            </a:r>
          </a:p>
          <a:p>
            <a:pPr algn="just"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Зөрчсөн этгээдийг сонгуулийн хорооны бүрэлдэхүүнээс хасч, төрийн албанд 1 жилийн хугацаанд эргэж орох эрхгүйгээр хална.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" name="Straight Connector 3"/>
          <p:cNvCxnSpPr/>
          <p:nvPr/>
        </p:nvCxnSpPr>
        <p:spPr>
          <a:xfrm>
            <a:off x="25146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85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Санал авах байр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292727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Ахлах зохион байгуулагч </a:t>
            </a:r>
          </a:p>
          <a:p>
            <a:pPr lvl="1">
              <a:buFont typeface="Arial" pitchFamily="34" charset="0"/>
              <a:buChar char="•"/>
            </a:pP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санал авах, тоолох ажлыг удирдан зохион байгуулна</a:t>
            </a:r>
          </a:p>
          <a:p>
            <a:pPr lvl="1">
              <a:buFont typeface="Arial" pitchFamily="34" charset="0"/>
              <a:buChar char="•"/>
            </a:pP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хууль зүйн хариуцлага хүлээнэ.</a:t>
            </a:r>
          </a:p>
          <a:p>
            <a:pPr>
              <a:buFont typeface="Arial" pitchFamily="34" charset="0"/>
              <a:buChar char="•"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6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" name="Straight Connector 3"/>
          <p:cNvCxnSpPr/>
          <p:nvPr/>
        </p:nvCxnSpPr>
        <p:spPr>
          <a:xfrm>
            <a:off x="22098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85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Ажлын цаг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1143000"/>
            <a:ext cx="8001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Санал авах өдрөөс бусад ажлын өдөр ажлын цагийн хуваариар ажиллана.</a:t>
            </a:r>
          </a:p>
          <a:p>
            <a:pPr algn="just"/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Шаардлагатай бол ажлын бус өдөр, илүү цагаар ажиллаж болно.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нам, нэр дэвшигчийн бичиг баримт хүлээн авах үе гэх мэт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n-MN" sz="28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mn-MN" sz="32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Хорооны дарга, нарийн бичгийн дарга, гишүүдийн ажил үүргийн хуваарийг батлан мөрдүүлнэ.</a:t>
            </a:r>
            <a:endParaRPr lang="en-US" sz="3200" b="1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5486400"/>
            <a:ext cx="8610600" cy="1143000"/>
          </a:xfrm>
        </p:spPr>
        <p:txBody>
          <a:bodyPr>
            <a:normAutofit/>
          </a:bodyPr>
          <a:lstStyle/>
          <a:p>
            <a:pPr algn="ctr"/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Цагийн хуваарь, ажил үүргийн хуваарийг</a:t>
            </a:r>
            <a:r>
              <a:rPr lang="mn-M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mn-M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МЭДЭЭЛЛИЙН САМБАРТ </a:t>
            </a:r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заавал байрлуулна.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1143000"/>
          </a:xfrm>
        </p:spPr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Үйл ажиллагааны баталгаа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" name="Straight Connector 3"/>
          <p:cNvCxnSpPr/>
          <p:nvPr/>
        </p:nvCxnSpPr>
        <p:spPr>
          <a:xfrm>
            <a:off x="23622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38200" y="1905000"/>
            <a:ext cx="7620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Үндсэн ажлаас нь чөлөөлөх, огцруулах, өөрийнх нь зөвшөөрөлгүй өөр ажил, албан тушаалд шилжүүлэхийг хориглоно..</a:t>
            </a:r>
          </a:p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Төрийн байгууллага цалинтай чөлөө олгоно.</a:t>
            </a:r>
          </a:p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Эрх, үүргээ хэрэгжүүлэхэд нь хөндлөнгөөс оролцох, саад учруулахыг хориглоно. </a:t>
            </a: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460</Words>
  <Application>Microsoft Office PowerPoint</Application>
  <PresentationFormat>On-screen Show (4:3)</PresentationFormat>
  <Paragraphs>102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АГУУЛГА</vt:lpstr>
      <vt:lpstr>Байнгын бус ажиллагаатай сонгуулийн байгууллага</vt:lpstr>
      <vt:lpstr>Гадаад улсад байгуулагдах сонгуулийн байгууллага</vt:lpstr>
      <vt:lpstr>Slide 5</vt:lpstr>
      <vt:lpstr>Ажлын зохион байгуулалт </vt:lpstr>
      <vt:lpstr>Slide 7</vt:lpstr>
      <vt:lpstr>Цагийн хуваарь, ажил үүргийн хуваарийг  МЭДЭЭЛЛИЙН САМБАРТ заавал байрлуулна.</vt:lpstr>
      <vt:lpstr>Үйл ажиллагааны баталгаа</vt:lpstr>
      <vt:lpstr>Ёс зүйн дүрэм</vt:lpstr>
      <vt:lpstr>Хориглоно: </vt:lpstr>
      <vt:lpstr>Хариуцлага</vt:lpstr>
      <vt:lpstr>Ашиг сонирхлын зөрчлөөс урьдчилан сэргийлэх</vt:lpstr>
      <vt:lpstr>Ашиг сонирхлын зөрчил</vt:lpstr>
      <vt:lpstr>Ашиг сонирхлын хэлбэрээр илрэх зөрчил </vt:lpstr>
      <vt:lpstr>Ашиг сонирхлын зөрчлийг шийдвэрлэх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Bat-Erdene</cp:lastModifiedBy>
  <cp:revision>714</cp:revision>
  <dcterms:created xsi:type="dcterms:W3CDTF">2011-11-18T12:46:37Z</dcterms:created>
  <dcterms:modified xsi:type="dcterms:W3CDTF">2017-03-17T05:16:30Z</dcterms:modified>
</cp:coreProperties>
</file>